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pPr>
              <a:defRPr sz="1100"/>
            </a:pPr>
          </a:p>
        </c:rich>
      </c:tx>
      <c:layout/>
      <c:overlay val="0"/>
    </c:title>
    <c:autoTitleDeleted val="0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Happiness</c:v>
                </c:pt>
              </c:strCache>
            </c:strRef>
          </c:tx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Q1</c:v>
                </c:pt>
                <c:pt idx="1">
                  <c:v>Q2</c:v>
                </c:pt>
                <c:pt idx="2">
                  <c:v>Hiring John</c:v>
                </c:pt>
                <c:pt idx="3">
                  <c:v>Q3</c:v>
                </c:pt>
                <c:pt idx="4">
                  <c:v>Q4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30.0</c:v>
                </c:pt>
                <c:pt idx="1">
                  <c:v>23.0</c:v>
                </c:pt>
                <c:pt idx="2">
                  <c:v>17.2</c:v>
                </c:pt>
                <c:pt idx="3">
                  <c:v>69.69</c:v>
                </c:pt>
                <c:pt idx="4">
                  <c:v>120.0</c:v>
                </c:pt>
              </c:numCache>
            </c:numRef>
          </c:val>
          <c:smooth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/>
                </a:pPr>
              </a:p>
            </c:rich>
          </c:tx>
          <c:layout/>
          <c:overlay val="0"/>
        </c:title>
        <c:majorTickMark val="out"/>
        <c:minorTickMark val="none"/>
        <c:tickLblPos val="nextTo"/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/>
        <c:axPos val="l"/>
        <c:majorGridlines/>
        <c:title>
          <c:tx>
            <c:rich>
              <a:bodyPr/>
              <a:lstStyle/>
              <a:p>
                <a:pPr>
                  <a:defRPr sz="1100"/>
                </a:pPr>
              </a:p>
            </c:rich>
          </c:tx>
          <c:layout/>
          <c:overlay val="0"/>
        </c:title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0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/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Nerd</c:v>
                </c:pt>
                <c:pt idx="1">
                  <c:v>Professional</c:v>
                </c:pt>
                <c:pt idx="2">
                  <c:v>Fun</c:v>
                </c:pt>
                <c:pt idx="3">
                  <c:v>Intelligent</c:v>
                </c:pt>
                <c:pt idx="4">
                  <c:v>Swag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0.5</c:v>
                </c:pt>
                <c:pt idx="1">
                  <c:v>0.17</c:v>
                </c:pt>
                <c:pt idx="2">
                  <c:v>0.3</c:v>
                </c:pt>
                <c:pt idx="3">
                  <c:v>0.01</c:v>
                </c:pt>
                <c:pt idx="4">
                  <c:v>0.02</c:v>
                </c:pt>
              </c:numCache>
            </c:numRef>
          </c:val>
        </c:ser>
        <c:dLbls>
          <c:numFmt formatCode="0%" sourceLinked="0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</c:plotArea>
    <c:legend>
      <c:legendPos val="b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John Mikael Lindbakk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Senior backend developer and tech lead who builds robust, maintainable software. Cares about architecture that can evolve, teams that can sustain a pace, and code the next person can actually read. More than 13 years across healthcare, banking and insurance, and since 2023 as a consultant. Does open source and public speaking.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Senior Consultant@bspoke (05.2023-Current)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/>
          <a:p>
            <a:pPr lvl="1"/>
            <a:r>
              <a:t>Architect on a greenfield logistics platform: a modular monolith built with Domain-Driven Design, event sourcing and event-driven integration, delivered by up to three teams</a:t>
            </a:r>
          </a:p>
          <a:p>
            <a:pPr lvl="1"/>
            <a:r>
              <a:t>Team lead and tech lead for the core credit-card systems at a large Nordic IT services company, where I set the test strategy, introduced contract testing and took part in the PCI audit</a:t>
            </a:r>
          </a:p>
          <a:p>
            <a:pPr lvl="1"/>
            <a:r>
              <a:t>Architect for a public health institute's move to a new Azure and Kubernetes platform</a:t>
            </a:r>
          </a:p>
          <a:p>
            <a:pPr lvl="1"/>
            <a:r>
              <a:t>Brought in at the end of a critical telecom infrastructure project, after its two original developers had left, to do a security audit, fix the remaining bugs and bring it to the finish line</a:t>
            </a:r>
          </a:p>
          <a:p>
            <a:pPr lvl="1"/>
            <a:r>
              <a:t>Developer on a restaurant ordering platform, building integrations with point-of-sale systems</a:t>
            </a:r>
          </a:p>
          <a:p>
            <a:pPr lvl="1"/>
            <a:r>
              <a:t>Mentored developers, gave internal talks and held technical interviews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Tech Lead@Protector Forsikring (12.2020-05.2023)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/>
          <a:p>
            <a:pPr lvl="1"/>
            <a:r>
              <a:t>Tech lead across several teams, responsible for architecture, coaching and how the developers worked day to day</a:t>
            </a:r>
          </a:p>
          <a:p>
            <a:pPr lvl="1"/>
            <a:r>
              <a:t>Owned the test strategy and the CI/CD pipelines, including the move from TeamCity to GitHub Actions</a:t>
            </a:r>
          </a:p>
          <a:p>
            <a:pPr lvl="1"/>
            <a:r>
              <a:t>Introduced practices that stuck: post-incident reviews, Architecture Decision Records, self-updating dependencies and DORA metrics</a:t>
            </a:r>
          </a:p>
          <a:p>
            <a:pPr lvl="1"/>
            <a:r>
              <a:t>Built an initialiser that generates production-ready services, which became the foundation of every new application</a:t>
            </a:r>
          </a:p>
          <a:p>
            <a:pPr lvl="1"/>
            <a:r>
              <a:t>Replaced authorisation logic scattered across codebases with central policies and audit logging</a:t>
            </a:r>
          </a:p>
          <a:p>
            <a:pPr lvl="1"/>
            <a:r>
              <a:t>Led a project that geolocated more than 90% of the insured buildings in the UK, and built the reinsurance application used for risk analysis</a:t>
            </a:r>
          </a:p>
          <a:p>
            <a:pPr lvl="1"/>
            <a:r>
              <a:t>Took part in most major technology decisions during my time there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Senior Consultant@TietoEvry (05.2018-11.2020)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/>
          <a:p>
            <a:pPr lvl="1"/>
            <a:r>
              <a:t>Built and maintained core backend systems for multiple banks: reporting, integrations and a generic changelog</a:t>
            </a:r>
          </a:p>
          <a:p>
            <a:pPr lvl="1"/>
            <a:r>
              <a:t>Created automated integration testing that cut a week-long manual test of a bank's core systems to 15 minutes, and improved CI/CD pipelines</a:t>
            </a:r>
          </a:p>
          <a:p>
            <a:pPr lvl="1"/>
            <a:r>
              <a:t>Authored developer guidelines for a cleaner and more maintainable codebase</a:t>
            </a:r>
          </a:p>
          <a:p>
            <a:pPr lvl="1"/>
            <a:r>
              <a:t>Team lead for the team responsible for our PCI compliant systems</a:t>
            </a:r>
          </a:p>
          <a:p>
            <a:pPr lvl="1"/>
            <a:r>
              <a:t>Project architect for new banks joining the platform, responsible for the technical side from sale to delivery</a:t>
            </a:r>
          </a:p>
          <a:p>
            <a:pPr lvl="1"/>
            <a:r>
              <a:t>Worked closely with partners in India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System Developer → Senior System Developer@Aspit (09.2013-04.2018)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/>
          <a:p>
            <a:pPr lvl="1"/>
            <a:r>
              <a:t>Responsible for the development of the core product, an electronic health record system</a:t>
            </a:r>
          </a:p>
          <a:p>
            <a:pPr lvl="1"/>
            <a:r>
              <a:t>Team lead: estimated, planned and followed up projects, and gathered requirements from customers</a:t>
            </a:r>
          </a:p>
          <a:p>
            <a:pPr lvl="1"/>
            <a:r>
              <a:t>Built integrations with payment terminals, accounting systems and video chat, and a system for migrating customers between vendors</a:t>
            </a:r>
          </a:p>
          <a:p>
            <a:pPr lvl="1"/>
            <a:r>
              <a:t>Worked closely with the business by planning and implementing new features</a:t>
            </a:r>
          </a:p>
          <a:p>
            <a:pPr lvl="1"/>
            <a:r>
              <a:t>Worked closely with an outsourcing team in Vietnam, and lived there for a few months to do it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1500"/>
            </a:pPr>
            <a:r>
              <a:t>Happiness rating before and after John Mikael Lindbakk joining a company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1828800" y="1828800"/>
          <a:ext cx="5486400" cy="41148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/>
          <a:p>
            <a:pPr lvl="1">
              <a:defRPr sz="2000"/>
            </a:pPr>
            <a:r>
              <a:t>Computer Science/Aberystwyth University (08.2010-06.2013)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Personality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1828800" y="1828800"/>
          <a:ext cx="5486400" cy="41148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Contact him today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https://lindbakk.com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